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03225" val="960" rev64="64" revOS="3"/>
      <pr:smFileRevision xmlns:pr="smNativeData" dt="1555603225" val="0"/>
      <pr:guideOptions xmlns:pr="smNativeData" dt="155560322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915628646" cy="-1915628646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GZ+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548B1A0-EE98-1D47-D6F0-1812FFBE204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9FFC8D4-9AC4-AA3E-8A47-6C6B86097C39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VJcU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Ib1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72FFE18-56DA-7A08-9497-A05DB0D962F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z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xmgW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81F0DF3-BDC5-4AFB-8BA7-4BAE43E97D1E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S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729D6070-3E9F-C896-D125-C8C32E6B279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/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0C650CB-85BD-93A6-F37E-73F31E300526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62AFDE2-ACDB-7F0B-9592-5A5EB3DC630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77D690-DEF2-2220-BCCF-287598814A7D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Z+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Nfki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4A6F884-CAE9-F30E-A71E-3C5BB6505169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Juf9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Z8ns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A0FCBF2-BC87-5A3D-C9B7-4A6885F93F1F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3+9t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Z+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yfOY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NzjP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6BE78A0-EEFB-EB8E-B506-18DB3648434D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44Vo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Doaz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A5419A-D4AA-F0B7-E41D-22E20F53127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GZ+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Z+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I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GZ+4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h9v8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GZ+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mSZP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/f5v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99D8D47-09C4-C87B-8A25-FF2EC36B7CAA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i0KZ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Bikp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DE6CAE0-AED0-B33C-9E5E-58698410680D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D715656-18E0-24A0-AEC9-EEF5188758BB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UAe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6924FD4-9AEB-C7B9-A52A-6CEC01645339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2CF3224-6ABF-9AC4-F177-9C917C3907C9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B256B94-DAD6-709D-989D-2CC825D36E79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Z+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6z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l2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409D658A-C4AD-C893-E325-32C62B6B1567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CB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70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24262E6-A8FF-1794-B1FA-5EC12CB4470B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et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GZ+4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+6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pGTN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58E3328-66B8-DBC5-F636-90907D7800C5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hHwe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IB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3682130-7EBE-3DD7-F0D0-88826F9E06DD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GZ+4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M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AeUQ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77AD0FF2-BC9A-F8F9-D415-4AAC415B221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GZ+4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7ADB357E-3097-8EC3-D963-C6967B2D2F93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wmf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1"/>
          <p:cNvPicPr>
            <a:extLst>
              <a:ext uri="smNativeData">
                <pr:smNativeData xmlns:pr="smNativeData" val="SMDATA_15_GZ+4XBMAAAAlAAAAEQ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fgQAAJYDAADCMwAAmyY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730250" y="582930"/>
            <a:ext cx="7683500" cy="56927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Wells</dc:creator>
  <cp:keywords/>
  <dc:description/>
  <cp:lastModifiedBy>apc</cp:lastModifiedBy>
  <cp:revision>0</cp:revision>
  <dcterms:created xsi:type="dcterms:W3CDTF">2019-04-18T14:59:37Z</dcterms:created>
  <dcterms:modified xsi:type="dcterms:W3CDTF">2019-04-18T15:00:25Z</dcterms:modified>
</cp:coreProperties>
</file>